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78" r:id="rId5"/>
    <p:sldId id="262" r:id="rId6"/>
    <p:sldId id="26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84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3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96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16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75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87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6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0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32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63667-A633-41DA-9A92-9F5BDD2E8CDE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C423-48CF-4130-8A48-668BD9D7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624917" y="6076296"/>
            <a:ext cx="431194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 smtClean="0">
                <a:solidFill>
                  <a:srgbClr val="FF9900"/>
                </a:solidFill>
              </a:rPr>
              <a:t>Roma, gg/mm/</a:t>
            </a:r>
            <a:r>
              <a:rPr lang="it-IT" altLang="it-IT" sz="1400" b="1" dirty="0" err="1" smtClean="0">
                <a:solidFill>
                  <a:srgbClr val="FF9900"/>
                </a:solidFill>
              </a:rPr>
              <a:t>aaaa</a:t>
            </a:r>
            <a:r>
              <a:rPr lang="it-IT" altLang="it-IT" sz="1400" b="1" dirty="0" smtClean="0">
                <a:solidFill>
                  <a:srgbClr val="FF9900"/>
                </a:solidFill>
              </a:rPr>
              <a:t> STUDENTE: CIRO IMMOBILE</a:t>
            </a:r>
            <a:endParaRPr lang="it-IT" altLang="it-IT" sz="1400" b="1" dirty="0">
              <a:solidFill>
                <a:srgbClr val="FF99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dirty="0">
              <a:solidFill>
                <a:srgbClr val="FF99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36183" y="204749"/>
            <a:ext cx="5400675" cy="153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100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x-none" sz="1100" cap="small" dirty="0">
                <a:solidFill>
                  <a:schemeClr val="bg1"/>
                </a:solidFill>
              </a:rPr>
              <a:t>CORSO DI LAUREA IN SCIENZE DELL'ARCHITETTURA  a.a. 201</a:t>
            </a:r>
            <a:r>
              <a:rPr lang="it-IT" sz="1100" cap="small" dirty="0" smtClean="0">
                <a:solidFill>
                  <a:schemeClr val="bg1"/>
                </a:solidFill>
              </a:rPr>
              <a:t>8/19</a:t>
            </a:r>
          </a:p>
          <a:p>
            <a:pPr algn="r">
              <a:buNone/>
            </a:pPr>
            <a:endParaRPr lang="it-IT" sz="1100" cap="small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it-IT" sz="1400" b="1" dirty="0">
                <a:solidFill>
                  <a:schemeClr val="bg1"/>
                </a:solidFill>
              </a:rPr>
              <a:t>ABITARE L’INCOMPIUTO</a:t>
            </a:r>
          </a:p>
          <a:p>
            <a:pPr algn="r">
              <a:buNone/>
            </a:pPr>
            <a:r>
              <a:rPr lang="x-none" sz="1100" cap="small" dirty="0" smtClean="0">
                <a:solidFill>
                  <a:schemeClr val="bg1"/>
                </a:solidFill>
              </a:rPr>
              <a:t>LABORATORIO </a:t>
            </a:r>
            <a:r>
              <a:rPr lang="x-none" sz="1100" cap="small" dirty="0">
                <a:solidFill>
                  <a:schemeClr val="bg1"/>
                </a:solidFill>
              </a:rPr>
              <a:t>DI PROGETTAZIONE </a:t>
            </a:r>
            <a:r>
              <a:rPr lang="x-none" sz="1100" cap="small" dirty="0" smtClean="0">
                <a:solidFill>
                  <a:schemeClr val="bg1"/>
                </a:solidFill>
              </a:rPr>
              <a:t>II</a:t>
            </a:r>
            <a:r>
              <a:rPr lang="it-IT" sz="1100" cap="small" dirty="0">
                <a:solidFill>
                  <a:schemeClr val="bg1"/>
                </a:solidFill>
              </a:rPr>
              <a:t>I</a:t>
            </a:r>
          </a:p>
          <a:p>
            <a:pPr algn="r">
              <a:buNone/>
            </a:pPr>
            <a:r>
              <a:rPr lang="x-none" sz="1100" cap="small" dirty="0">
                <a:solidFill>
                  <a:schemeClr val="bg1"/>
                </a:solidFill>
              </a:rPr>
              <a:t>PROF. ALFONSO </a:t>
            </a:r>
            <a:r>
              <a:rPr lang="x-none" sz="1100" cap="small" dirty="0" smtClean="0">
                <a:solidFill>
                  <a:schemeClr val="bg1"/>
                </a:solidFill>
              </a:rPr>
              <a:t>GIANCOTTI</a:t>
            </a:r>
            <a:r>
              <a:rPr lang="it-IT" sz="1100" cap="small" dirty="0" smtClean="0">
                <a:solidFill>
                  <a:schemeClr val="bg1"/>
                </a:solidFill>
              </a:rPr>
              <a:t> (CANALE B)</a:t>
            </a:r>
          </a:p>
          <a:p>
            <a:pPr algn="r"/>
            <a:endParaRPr lang="it-IT" sz="1100" cap="small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36183" y="5053211"/>
            <a:ext cx="5400675" cy="8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sz="1600" b="1" dirty="0" smtClean="0">
                <a:solidFill>
                  <a:schemeClr val="bg1"/>
                </a:solidFill>
              </a:rPr>
              <a:t>ABITARE LA MAISON DOM-INO</a:t>
            </a:r>
            <a:endParaRPr lang="it-IT" altLang="it-IT" sz="1600" b="1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00132" y="2253266"/>
            <a:ext cx="5041108" cy="191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</a:rPr>
              <a:t>COPERTINA CON DIAGRAMMA CONCETTUALE</a:t>
            </a:r>
            <a:endParaRPr lang="it-IT" alt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3" y="1031846"/>
            <a:ext cx="6362857" cy="47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3255948" y="0"/>
            <a:ext cx="3076486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" y="6092825"/>
            <a:ext cx="124609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69781" y="6126163"/>
            <a:ext cx="1167723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1200" b="1" dirty="0">
                <a:solidFill>
                  <a:srgbClr val="FF9900"/>
                </a:solidFill>
              </a:rPr>
              <a:t>STUDENTE: CIRO IMMOBILE </a:t>
            </a:r>
            <a:endParaRPr lang="it-IT" altLang="it-IT" sz="1200" b="1" dirty="0" smtClean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it-IT" sz="1200" dirty="0" smtClean="0">
                <a:solidFill>
                  <a:schemeClr val="bg1"/>
                </a:solidFill>
              </a:rPr>
              <a:t>Prof</a:t>
            </a:r>
            <a:r>
              <a:rPr lang="x-none" sz="1200" dirty="0">
                <a:solidFill>
                  <a:schemeClr val="bg1"/>
                </a:solidFill>
              </a:rPr>
              <a:t>. A</a:t>
            </a:r>
            <a:r>
              <a:rPr lang="it-IT" sz="1200" dirty="0" err="1">
                <a:solidFill>
                  <a:schemeClr val="bg1"/>
                </a:solidFill>
              </a:rPr>
              <a:t>lfonso</a:t>
            </a:r>
            <a:r>
              <a:rPr lang="x-none" sz="1200" dirty="0">
                <a:solidFill>
                  <a:schemeClr val="bg1"/>
                </a:solidFill>
              </a:rPr>
              <a:t> G</a:t>
            </a:r>
            <a:r>
              <a:rPr lang="it-IT" sz="1200" dirty="0" err="1">
                <a:solidFill>
                  <a:schemeClr val="bg1"/>
                </a:solidFill>
              </a:rPr>
              <a:t>iancotti</a:t>
            </a:r>
            <a:r>
              <a:rPr lang="it-IT" sz="1200" dirty="0">
                <a:solidFill>
                  <a:schemeClr val="bg1"/>
                </a:solidFill>
              </a:rPr>
              <a:t> (</a:t>
            </a:r>
            <a:r>
              <a:rPr lang="it-IT" sz="1200" dirty="0" smtClean="0">
                <a:solidFill>
                  <a:schemeClr val="bg1"/>
                </a:solidFill>
              </a:rPr>
              <a:t>Canale </a:t>
            </a:r>
            <a:r>
              <a:rPr lang="it-IT" sz="1200" dirty="0">
                <a:solidFill>
                  <a:schemeClr val="bg1"/>
                </a:solidFill>
              </a:rPr>
              <a:t>B), </a:t>
            </a:r>
            <a:r>
              <a:rPr lang="it-IT" sz="1300" b="1" dirty="0">
                <a:solidFill>
                  <a:schemeClr val="bg1"/>
                </a:solidFill>
              </a:rPr>
              <a:t>ABITARE L’INCOMPIUTO, </a:t>
            </a:r>
            <a:r>
              <a:rPr lang="x-none" sz="1300" dirty="0" smtClean="0">
                <a:solidFill>
                  <a:schemeClr val="bg1"/>
                </a:solidFill>
              </a:rPr>
              <a:t>Laboratorio Di Progettazione I</a:t>
            </a:r>
            <a:r>
              <a:rPr lang="it-IT" sz="1300" dirty="0" smtClean="0">
                <a:solidFill>
                  <a:schemeClr val="bg1"/>
                </a:solidFill>
              </a:rPr>
              <a:t>II, Corso di Laurea in Scienze dell’Architettura, </a:t>
            </a:r>
            <a:r>
              <a:rPr lang="it-IT" sz="1300" dirty="0" err="1" smtClean="0">
                <a:solidFill>
                  <a:schemeClr val="bg1"/>
                </a:solidFill>
              </a:rPr>
              <a:t>a.a</a:t>
            </a:r>
            <a:r>
              <a:rPr lang="it-IT" sz="1300" dirty="0" smtClean="0">
                <a:solidFill>
                  <a:schemeClr val="bg1"/>
                </a:solidFill>
              </a:rPr>
              <a:t>. 2018/19 </a:t>
            </a:r>
            <a:r>
              <a:rPr lang="x-none" sz="1300" dirty="0" smtClean="0">
                <a:solidFill>
                  <a:schemeClr val="bg1"/>
                </a:solidFill>
              </a:rPr>
              <a:t> </a:t>
            </a:r>
            <a:endParaRPr lang="it-IT" altLang="it-IT" sz="1300" dirty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-2838605" y="5838826"/>
            <a:ext cx="2569907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N:B: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Per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una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visibilita</a:t>
            </a:r>
            <a:r>
              <a:rPr lang="en-US" altLang="it-IT" sz="1300" dirty="0" smtClean="0">
                <a:solidFill>
                  <a:schemeClr val="bg1"/>
                </a:solidFill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ottimale</a:t>
            </a:r>
            <a:r>
              <a:rPr lang="en-US" altLang="it-IT" sz="1300" dirty="0" smtClean="0">
                <a:solidFill>
                  <a:schemeClr val="bg1"/>
                </a:solidFill>
              </a:rPr>
              <a:t> del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lavoro</a:t>
            </a:r>
            <a:r>
              <a:rPr lang="en-US" altLang="it-IT" sz="1300" dirty="0" smtClean="0">
                <a:solidFill>
                  <a:schemeClr val="bg1"/>
                </a:solidFill>
              </a:rPr>
              <a:t> a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schermo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consiglia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non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scendere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oltre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corpo</a:t>
            </a:r>
            <a:r>
              <a:rPr lang="en-US" altLang="it-IT" sz="1300" dirty="0" smtClean="0">
                <a:solidFill>
                  <a:schemeClr val="bg1"/>
                </a:solidFill>
              </a:rPr>
              <a:t> 11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pt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57936" y="5589588"/>
            <a:ext cx="34925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63792" y="395782"/>
            <a:ext cx="268433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’uso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del format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assolutamente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libero,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l’unico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vincolo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quello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usare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font </a:t>
            </a:r>
            <a:r>
              <a:rPr lang="en-US" altLang="it-IT" sz="13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rial per dare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unitarieta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ai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contribute.</a:t>
            </a:r>
            <a:endParaRPr lang="it-IT" alt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2876135" y="2059737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400" dirty="0" smtClean="0">
                <a:solidFill>
                  <a:schemeClr val="bg1"/>
                </a:solidFill>
              </a:rPr>
              <a:t>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2834720" y="1677"/>
            <a:ext cx="252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u="sng" dirty="0" smtClean="0">
                <a:solidFill>
                  <a:schemeClr val="bg1"/>
                </a:solidFill>
              </a:rPr>
              <a:t>Note</a:t>
            </a:r>
            <a:endParaRPr lang="it-IT" altLang="it-IT" sz="1400" b="1" u="sng" dirty="0">
              <a:solidFill>
                <a:schemeClr val="bg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2863792" y="1550401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</a:rPr>
              <a:t>TESTO MAIUSCOLO DIMENSIONE ARIAL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844800" y="2732084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TESTO MAIUSCOLO DIMENSIONE ARIAL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2858038" y="3259353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300" dirty="0" smtClean="0">
                <a:solidFill>
                  <a:schemeClr val="bg1"/>
                </a:solidFill>
              </a:rPr>
              <a:t>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2880519" y="3900923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smtClean="0">
                <a:solidFill>
                  <a:schemeClr val="bg1"/>
                </a:solidFill>
              </a:rPr>
              <a:t>TESTO MAIUSCOLO DIMENSIONE ARIAL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2849846" y="4364723"/>
            <a:ext cx="2670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200" dirty="0" smtClean="0">
                <a:solidFill>
                  <a:schemeClr val="bg1"/>
                </a:solidFill>
              </a:rPr>
              <a:t>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2906157" y="4778229"/>
            <a:ext cx="25923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smtClean="0">
                <a:solidFill>
                  <a:schemeClr val="bg1"/>
                </a:solidFill>
              </a:rPr>
              <a:t>TESTO MAIUSCOLO DIMENSIONE ARIAL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2875484" y="5242029"/>
            <a:ext cx="2670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100" dirty="0" smtClean="0">
                <a:solidFill>
                  <a:schemeClr val="bg1"/>
                </a:solidFill>
              </a:rPr>
              <a:t>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10500" b="11833"/>
          <a:stretch/>
        </p:blipFill>
        <p:spPr>
          <a:xfrm>
            <a:off x="0" y="0"/>
            <a:ext cx="9398025" cy="5617579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668209" y="5312368"/>
            <a:ext cx="9546671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</a:rPr>
              <a:t>PIANTA PIANO TERRA</a:t>
            </a:r>
            <a:endParaRPr lang="it-IT" alt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7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3255948" y="0"/>
            <a:ext cx="3076486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" y="6092825"/>
            <a:ext cx="124609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69781" y="6126163"/>
            <a:ext cx="1167723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1200" b="1" dirty="0">
                <a:solidFill>
                  <a:srgbClr val="FF9900"/>
                </a:solidFill>
              </a:rPr>
              <a:t>STUDENTE: CIRO IMMOBILE </a:t>
            </a:r>
            <a:endParaRPr lang="it-IT" altLang="it-IT" sz="1200" b="1" dirty="0" smtClean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it-IT" sz="1200" dirty="0" smtClean="0">
                <a:solidFill>
                  <a:schemeClr val="bg1"/>
                </a:solidFill>
              </a:rPr>
              <a:t>Prof</a:t>
            </a:r>
            <a:r>
              <a:rPr lang="x-none" sz="1200" dirty="0">
                <a:solidFill>
                  <a:schemeClr val="bg1"/>
                </a:solidFill>
              </a:rPr>
              <a:t>. A</a:t>
            </a:r>
            <a:r>
              <a:rPr lang="it-IT" sz="1200" dirty="0" err="1">
                <a:solidFill>
                  <a:schemeClr val="bg1"/>
                </a:solidFill>
              </a:rPr>
              <a:t>lfonso</a:t>
            </a:r>
            <a:r>
              <a:rPr lang="x-none" sz="1200" dirty="0">
                <a:solidFill>
                  <a:schemeClr val="bg1"/>
                </a:solidFill>
              </a:rPr>
              <a:t> G</a:t>
            </a:r>
            <a:r>
              <a:rPr lang="it-IT" sz="1200" dirty="0" err="1">
                <a:solidFill>
                  <a:schemeClr val="bg1"/>
                </a:solidFill>
              </a:rPr>
              <a:t>iancotti</a:t>
            </a:r>
            <a:r>
              <a:rPr lang="it-IT" sz="1200" dirty="0">
                <a:solidFill>
                  <a:schemeClr val="bg1"/>
                </a:solidFill>
              </a:rPr>
              <a:t> (</a:t>
            </a:r>
            <a:r>
              <a:rPr lang="it-IT" sz="1200" dirty="0" smtClean="0">
                <a:solidFill>
                  <a:schemeClr val="bg1"/>
                </a:solidFill>
              </a:rPr>
              <a:t>Canale </a:t>
            </a:r>
            <a:r>
              <a:rPr lang="it-IT" sz="1200" dirty="0">
                <a:solidFill>
                  <a:schemeClr val="bg1"/>
                </a:solidFill>
              </a:rPr>
              <a:t>B), </a:t>
            </a:r>
            <a:r>
              <a:rPr lang="it-IT" sz="1300" b="1" dirty="0">
                <a:solidFill>
                  <a:schemeClr val="bg1"/>
                </a:solidFill>
              </a:rPr>
              <a:t>ABITARE L’INCOMPIUTO, </a:t>
            </a:r>
            <a:r>
              <a:rPr lang="x-none" sz="1300" dirty="0" smtClean="0">
                <a:solidFill>
                  <a:schemeClr val="bg1"/>
                </a:solidFill>
              </a:rPr>
              <a:t>Laboratorio Di Progettazione I</a:t>
            </a:r>
            <a:r>
              <a:rPr lang="it-IT" sz="1300" dirty="0" smtClean="0">
                <a:solidFill>
                  <a:schemeClr val="bg1"/>
                </a:solidFill>
              </a:rPr>
              <a:t>II, Corso di Laurea in Scienze dell’Architettura, </a:t>
            </a:r>
            <a:r>
              <a:rPr lang="it-IT" sz="1300" dirty="0" err="1" smtClean="0">
                <a:solidFill>
                  <a:schemeClr val="bg1"/>
                </a:solidFill>
              </a:rPr>
              <a:t>a.a</a:t>
            </a:r>
            <a:r>
              <a:rPr lang="it-IT" sz="1300" dirty="0" smtClean="0">
                <a:solidFill>
                  <a:schemeClr val="bg1"/>
                </a:solidFill>
              </a:rPr>
              <a:t>. 2018/19 </a:t>
            </a:r>
            <a:r>
              <a:rPr lang="x-none" sz="1300" dirty="0" smtClean="0">
                <a:solidFill>
                  <a:schemeClr val="bg1"/>
                </a:solidFill>
              </a:rPr>
              <a:t> </a:t>
            </a:r>
            <a:endParaRPr lang="it-IT" altLang="it-IT" sz="1300" dirty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-2838605" y="5838826"/>
            <a:ext cx="2569907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N:B: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Per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una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visibilita</a:t>
            </a:r>
            <a:r>
              <a:rPr lang="en-US" altLang="it-IT" sz="1300" dirty="0" smtClean="0">
                <a:solidFill>
                  <a:schemeClr val="bg1"/>
                </a:solidFill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ottimale</a:t>
            </a:r>
            <a:r>
              <a:rPr lang="en-US" altLang="it-IT" sz="1300" dirty="0" smtClean="0">
                <a:solidFill>
                  <a:schemeClr val="bg1"/>
                </a:solidFill>
              </a:rPr>
              <a:t> del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lavoro</a:t>
            </a:r>
            <a:r>
              <a:rPr lang="en-US" altLang="it-IT" sz="1300" dirty="0" smtClean="0">
                <a:solidFill>
                  <a:schemeClr val="bg1"/>
                </a:solidFill>
              </a:rPr>
              <a:t> a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schermo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consiglia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non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scendere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oltre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corpo</a:t>
            </a:r>
            <a:r>
              <a:rPr lang="en-US" altLang="it-IT" sz="1300" dirty="0" smtClean="0">
                <a:solidFill>
                  <a:schemeClr val="bg1"/>
                </a:solidFill>
              </a:rPr>
              <a:t> 11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pt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57936" y="5589588"/>
            <a:ext cx="34925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63792" y="395782"/>
            <a:ext cx="268433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’uso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del format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assolutamente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libero,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l’unico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vincolo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quello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usare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font </a:t>
            </a:r>
            <a:r>
              <a:rPr lang="en-US" altLang="it-IT" sz="13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rial per dare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unitarieta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ai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contribute.</a:t>
            </a:r>
            <a:endParaRPr lang="it-IT" alt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2876135" y="2059737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400" dirty="0" smtClean="0">
                <a:solidFill>
                  <a:schemeClr val="bg1"/>
                </a:solidFill>
              </a:rPr>
              <a:t>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2834720" y="1677"/>
            <a:ext cx="252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u="sng" dirty="0" smtClean="0">
                <a:solidFill>
                  <a:schemeClr val="bg1"/>
                </a:solidFill>
              </a:rPr>
              <a:t>Note</a:t>
            </a:r>
            <a:endParaRPr lang="it-IT" altLang="it-IT" sz="1400" b="1" u="sng" dirty="0">
              <a:solidFill>
                <a:schemeClr val="bg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2863792" y="1550401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</a:rPr>
              <a:t>TESTO MAIUSCOLO DIMENSIONE ARIAL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844800" y="2732084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TESTO MAIUSCOLO DIMENSIONE ARIAL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2858038" y="3259353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300" dirty="0" smtClean="0">
                <a:solidFill>
                  <a:schemeClr val="bg1"/>
                </a:solidFill>
              </a:rPr>
              <a:t>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2880519" y="3900923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smtClean="0">
                <a:solidFill>
                  <a:schemeClr val="bg1"/>
                </a:solidFill>
              </a:rPr>
              <a:t>TESTO MAIUSCOLO DIMENSIONE ARIAL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2849846" y="4364723"/>
            <a:ext cx="2670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200" dirty="0" smtClean="0">
                <a:solidFill>
                  <a:schemeClr val="bg1"/>
                </a:solidFill>
              </a:rPr>
              <a:t>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2906157" y="4778229"/>
            <a:ext cx="25923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smtClean="0">
                <a:solidFill>
                  <a:schemeClr val="bg1"/>
                </a:solidFill>
              </a:rPr>
              <a:t>TESTO MAIUSCOLO DIMENSIONE ARIAL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2875484" y="5242029"/>
            <a:ext cx="2670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100" dirty="0" smtClean="0">
                <a:solidFill>
                  <a:schemeClr val="bg1"/>
                </a:solidFill>
              </a:rPr>
              <a:t>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11983" r="4634" b="17924"/>
          <a:stretch/>
        </p:blipFill>
        <p:spPr>
          <a:xfrm>
            <a:off x="1" y="0"/>
            <a:ext cx="9426010" cy="5595598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68209" y="5312368"/>
            <a:ext cx="9546671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</a:rPr>
              <a:t>SEZIONE LONGITUDINALE</a:t>
            </a:r>
            <a:endParaRPr lang="it-IT" alt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3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3255948" y="0"/>
            <a:ext cx="3076486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" y="6092825"/>
            <a:ext cx="124609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69781" y="6126163"/>
            <a:ext cx="1167723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1200" b="1" dirty="0">
                <a:solidFill>
                  <a:srgbClr val="FF9900"/>
                </a:solidFill>
              </a:rPr>
              <a:t>STUDENTE: CIRO IMMOBILE </a:t>
            </a:r>
            <a:endParaRPr lang="it-IT" altLang="it-IT" sz="1200" b="1" dirty="0" smtClean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it-IT" sz="1200" dirty="0" smtClean="0">
                <a:solidFill>
                  <a:schemeClr val="bg1"/>
                </a:solidFill>
              </a:rPr>
              <a:t>Prof</a:t>
            </a:r>
            <a:r>
              <a:rPr lang="x-none" sz="1200" dirty="0">
                <a:solidFill>
                  <a:schemeClr val="bg1"/>
                </a:solidFill>
              </a:rPr>
              <a:t>. A</a:t>
            </a:r>
            <a:r>
              <a:rPr lang="it-IT" sz="1200" dirty="0" err="1">
                <a:solidFill>
                  <a:schemeClr val="bg1"/>
                </a:solidFill>
              </a:rPr>
              <a:t>lfonso</a:t>
            </a:r>
            <a:r>
              <a:rPr lang="x-none" sz="1200" dirty="0">
                <a:solidFill>
                  <a:schemeClr val="bg1"/>
                </a:solidFill>
              </a:rPr>
              <a:t> G</a:t>
            </a:r>
            <a:r>
              <a:rPr lang="it-IT" sz="1200" dirty="0" err="1">
                <a:solidFill>
                  <a:schemeClr val="bg1"/>
                </a:solidFill>
              </a:rPr>
              <a:t>iancotti</a:t>
            </a:r>
            <a:r>
              <a:rPr lang="it-IT" sz="1200" dirty="0">
                <a:solidFill>
                  <a:schemeClr val="bg1"/>
                </a:solidFill>
              </a:rPr>
              <a:t> (</a:t>
            </a:r>
            <a:r>
              <a:rPr lang="it-IT" sz="1200" dirty="0" smtClean="0">
                <a:solidFill>
                  <a:schemeClr val="bg1"/>
                </a:solidFill>
              </a:rPr>
              <a:t>Canale </a:t>
            </a:r>
            <a:r>
              <a:rPr lang="it-IT" sz="1200" dirty="0">
                <a:solidFill>
                  <a:schemeClr val="bg1"/>
                </a:solidFill>
              </a:rPr>
              <a:t>B), </a:t>
            </a:r>
            <a:r>
              <a:rPr lang="it-IT" sz="1300" b="1" dirty="0">
                <a:solidFill>
                  <a:schemeClr val="bg1"/>
                </a:solidFill>
              </a:rPr>
              <a:t>ABITARE L’INCOMPIUTO, </a:t>
            </a:r>
            <a:r>
              <a:rPr lang="x-none" sz="1300" dirty="0" smtClean="0">
                <a:solidFill>
                  <a:schemeClr val="bg1"/>
                </a:solidFill>
              </a:rPr>
              <a:t>Laboratorio Di Progettazione I</a:t>
            </a:r>
            <a:r>
              <a:rPr lang="it-IT" sz="1300" dirty="0" smtClean="0">
                <a:solidFill>
                  <a:schemeClr val="bg1"/>
                </a:solidFill>
              </a:rPr>
              <a:t>II, Corso di Laurea in Scienze dell’Architettura, </a:t>
            </a:r>
            <a:r>
              <a:rPr lang="it-IT" sz="1300" dirty="0" err="1" smtClean="0">
                <a:solidFill>
                  <a:schemeClr val="bg1"/>
                </a:solidFill>
              </a:rPr>
              <a:t>a.a</a:t>
            </a:r>
            <a:r>
              <a:rPr lang="it-IT" sz="1300" dirty="0" smtClean="0">
                <a:solidFill>
                  <a:schemeClr val="bg1"/>
                </a:solidFill>
              </a:rPr>
              <a:t>. 2018/19 </a:t>
            </a:r>
            <a:r>
              <a:rPr lang="x-none" sz="1300" dirty="0" smtClean="0">
                <a:solidFill>
                  <a:schemeClr val="bg1"/>
                </a:solidFill>
              </a:rPr>
              <a:t> </a:t>
            </a:r>
            <a:endParaRPr lang="it-IT" altLang="it-IT" sz="1300" dirty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-2838605" y="5838826"/>
            <a:ext cx="2569907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N:B: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Per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una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visibilita</a:t>
            </a:r>
            <a:r>
              <a:rPr lang="en-US" altLang="it-IT" sz="1300" dirty="0" smtClean="0">
                <a:solidFill>
                  <a:schemeClr val="bg1"/>
                </a:solidFill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ottimale</a:t>
            </a:r>
            <a:r>
              <a:rPr lang="en-US" altLang="it-IT" sz="1300" dirty="0" smtClean="0">
                <a:solidFill>
                  <a:schemeClr val="bg1"/>
                </a:solidFill>
              </a:rPr>
              <a:t> del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lavoro</a:t>
            </a:r>
            <a:r>
              <a:rPr lang="en-US" altLang="it-IT" sz="1300" dirty="0" smtClean="0">
                <a:solidFill>
                  <a:schemeClr val="bg1"/>
                </a:solidFill>
              </a:rPr>
              <a:t> a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schermo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consiglia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non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scendere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oltre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corpo</a:t>
            </a:r>
            <a:r>
              <a:rPr lang="en-US" altLang="it-IT" sz="1300" dirty="0" smtClean="0">
                <a:solidFill>
                  <a:schemeClr val="bg1"/>
                </a:solidFill>
              </a:rPr>
              <a:t> 11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pt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57936" y="5589588"/>
            <a:ext cx="34925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63792" y="395782"/>
            <a:ext cx="268433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’uso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del format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assolutamente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libero,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l’unico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vincolo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quello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usare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font </a:t>
            </a:r>
            <a:r>
              <a:rPr lang="en-US" altLang="it-IT" sz="13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rial per dare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unitarieta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ai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contribute.</a:t>
            </a:r>
            <a:endParaRPr lang="it-IT" alt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2876135" y="2059737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400" dirty="0" smtClean="0">
                <a:solidFill>
                  <a:schemeClr val="bg1"/>
                </a:solidFill>
              </a:rPr>
              <a:t>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2834720" y="1677"/>
            <a:ext cx="252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u="sng" dirty="0" smtClean="0">
                <a:solidFill>
                  <a:schemeClr val="bg1"/>
                </a:solidFill>
              </a:rPr>
              <a:t>Note</a:t>
            </a:r>
            <a:endParaRPr lang="it-IT" altLang="it-IT" sz="1400" b="1" u="sng" dirty="0">
              <a:solidFill>
                <a:schemeClr val="bg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2863792" y="1550401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</a:rPr>
              <a:t>TESTO MAIUSCOLO DIMENSIONE ARIAL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844800" y="2732084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TESTO MAIUSCOLO DIMENSIONE ARIAL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2858038" y="3259353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300" dirty="0" smtClean="0">
                <a:solidFill>
                  <a:schemeClr val="bg1"/>
                </a:solidFill>
              </a:rPr>
              <a:t>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2880519" y="3900923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smtClean="0">
                <a:solidFill>
                  <a:schemeClr val="bg1"/>
                </a:solidFill>
              </a:rPr>
              <a:t>TESTO MAIUSCOLO DIMENSIONE ARIAL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2849846" y="4364723"/>
            <a:ext cx="2670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200" dirty="0" smtClean="0">
                <a:solidFill>
                  <a:schemeClr val="bg1"/>
                </a:solidFill>
              </a:rPr>
              <a:t>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2906157" y="4778229"/>
            <a:ext cx="25923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smtClean="0">
                <a:solidFill>
                  <a:schemeClr val="bg1"/>
                </a:solidFill>
              </a:rPr>
              <a:t>TESTO MAIUSCOLO DIMENSIONE ARIAL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2875484" y="5242029"/>
            <a:ext cx="2670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100" dirty="0" smtClean="0">
                <a:solidFill>
                  <a:schemeClr val="bg1"/>
                </a:solidFill>
              </a:rPr>
              <a:t>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10500" b="11833"/>
          <a:stretch/>
        </p:blipFill>
        <p:spPr>
          <a:xfrm>
            <a:off x="0" y="0"/>
            <a:ext cx="9646164" cy="5765902"/>
          </a:xfrm>
          <a:prstGeom prst="rect">
            <a:avLst/>
          </a:prstGeom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668209" y="5312368"/>
            <a:ext cx="9546671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</a:rPr>
              <a:t>PIANTA PRIMO LIVELLO</a:t>
            </a:r>
            <a:endParaRPr lang="it-IT" alt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3255948" y="0"/>
            <a:ext cx="3076486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" y="6092825"/>
            <a:ext cx="124609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69781" y="6126163"/>
            <a:ext cx="1167723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1200" b="1" dirty="0">
                <a:solidFill>
                  <a:srgbClr val="FF9900"/>
                </a:solidFill>
              </a:rPr>
              <a:t>STUDENTE: CIRO IMMOBILE </a:t>
            </a:r>
            <a:endParaRPr lang="it-IT" altLang="it-IT" sz="1200" b="1" dirty="0" smtClean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it-IT" sz="1200" dirty="0" smtClean="0">
                <a:solidFill>
                  <a:schemeClr val="bg1"/>
                </a:solidFill>
              </a:rPr>
              <a:t>Prof</a:t>
            </a:r>
            <a:r>
              <a:rPr lang="x-none" sz="1200" dirty="0">
                <a:solidFill>
                  <a:schemeClr val="bg1"/>
                </a:solidFill>
              </a:rPr>
              <a:t>. A</a:t>
            </a:r>
            <a:r>
              <a:rPr lang="it-IT" sz="1200" dirty="0" err="1">
                <a:solidFill>
                  <a:schemeClr val="bg1"/>
                </a:solidFill>
              </a:rPr>
              <a:t>lfonso</a:t>
            </a:r>
            <a:r>
              <a:rPr lang="x-none" sz="1200" dirty="0">
                <a:solidFill>
                  <a:schemeClr val="bg1"/>
                </a:solidFill>
              </a:rPr>
              <a:t> G</a:t>
            </a:r>
            <a:r>
              <a:rPr lang="it-IT" sz="1200" dirty="0" err="1">
                <a:solidFill>
                  <a:schemeClr val="bg1"/>
                </a:solidFill>
              </a:rPr>
              <a:t>iancotti</a:t>
            </a:r>
            <a:r>
              <a:rPr lang="it-IT" sz="1200" dirty="0">
                <a:solidFill>
                  <a:schemeClr val="bg1"/>
                </a:solidFill>
              </a:rPr>
              <a:t> (</a:t>
            </a:r>
            <a:r>
              <a:rPr lang="it-IT" sz="1200" dirty="0" smtClean="0">
                <a:solidFill>
                  <a:schemeClr val="bg1"/>
                </a:solidFill>
              </a:rPr>
              <a:t>Canale </a:t>
            </a:r>
            <a:r>
              <a:rPr lang="it-IT" sz="1200" dirty="0">
                <a:solidFill>
                  <a:schemeClr val="bg1"/>
                </a:solidFill>
              </a:rPr>
              <a:t>B), </a:t>
            </a:r>
            <a:r>
              <a:rPr lang="it-IT" sz="1300" b="1" dirty="0">
                <a:solidFill>
                  <a:schemeClr val="bg1"/>
                </a:solidFill>
              </a:rPr>
              <a:t>ABITARE L’INCOMPIUTO, </a:t>
            </a:r>
            <a:r>
              <a:rPr lang="x-none" sz="1300" dirty="0" smtClean="0">
                <a:solidFill>
                  <a:schemeClr val="bg1"/>
                </a:solidFill>
              </a:rPr>
              <a:t>Laboratorio Di Progettazione I</a:t>
            </a:r>
            <a:r>
              <a:rPr lang="it-IT" sz="1300" dirty="0" smtClean="0">
                <a:solidFill>
                  <a:schemeClr val="bg1"/>
                </a:solidFill>
              </a:rPr>
              <a:t>II, Corso di Laurea in Scienze dell’Architettura, </a:t>
            </a:r>
            <a:r>
              <a:rPr lang="it-IT" sz="1300" dirty="0" err="1" smtClean="0">
                <a:solidFill>
                  <a:schemeClr val="bg1"/>
                </a:solidFill>
              </a:rPr>
              <a:t>a.a</a:t>
            </a:r>
            <a:r>
              <a:rPr lang="it-IT" sz="1300" dirty="0" smtClean="0">
                <a:solidFill>
                  <a:schemeClr val="bg1"/>
                </a:solidFill>
              </a:rPr>
              <a:t>. 2018/19 </a:t>
            </a:r>
            <a:r>
              <a:rPr lang="x-none" sz="1300" dirty="0" smtClean="0">
                <a:solidFill>
                  <a:schemeClr val="bg1"/>
                </a:solidFill>
              </a:rPr>
              <a:t> </a:t>
            </a:r>
            <a:endParaRPr lang="it-IT" altLang="it-IT" sz="1300" dirty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-2838605" y="5838826"/>
            <a:ext cx="2569907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N:B: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Per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una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visibilita</a:t>
            </a:r>
            <a:r>
              <a:rPr lang="en-US" altLang="it-IT" sz="1300" dirty="0" smtClean="0">
                <a:solidFill>
                  <a:schemeClr val="bg1"/>
                </a:solidFill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ottimale</a:t>
            </a:r>
            <a:r>
              <a:rPr lang="en-US" altLang="it-IT" sz="1300" dirty="0" smtClean="0">
                <a:solidFill>
                  <a:schemeClr val="bg1"/>
                </a:solidFill>
              </a:rPr>
              <a:t> del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lavoro</a:t>
            </a:r>
            <a:r>
              <a:rPr lang="en-US" altLang="it-IT" sz="1300" dirty="0" smtClean="0">
                <a:solidFill>
                  <a:schemeClr val="bg1"/>
                </a:solidFill>
              </a:rPr>
              <a:t> a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schermo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consiglia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non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scendere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oltre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corpo</a:t>
            </a:r>
            <a:r>
              <a:rPr lang="en-US" altLang="it-IT" sz="1300" dirty="0" smtClean="0">
                <a:solidFill>
                  <a:schemeClr val="bg1"/>
                </a:solidFill>
              </a:rPr>
              <a:t> 11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pt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57936" y="5589588"/>
            <a:ext cx="34925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63792" y="395782"/>
            <a:ext cx="268433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’uso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del format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assolutamente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libero,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l’unico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vincolo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quello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usare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font </a:t>
            </a:r>
            <a:r>
              <a:rPr lang="en-US" altLang="it-IT" sz="13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rial per dare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unitarieta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ai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contribute.</a:t>
            </a:r>
            <a:endParaRPr lang="it-IT" alt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2876135" y="2059737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400" dirty="0" smtClean="0">
                <a:solidFill>
                  <a:schemeClr val="bg1"/>
                </a:solidFill>
              </a:rPr>
              <a:t>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2834720" y="1677"/>
            <a:ext cx="252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u="sng" dirty="0" smtClean="0">
                <a:solidFill>
                  <a:schemeClr val="bg1"/>
                </a:solidFill>
              </a:rPr>
              <a:t>Note</a:t>
            </a:r>
            <a:endParaRPr lang="it-IT" altLang="it-IT" sz="1400" b="1" u="sng" dirty="0">
              <a:solidFill>
                <a:schemeClr val="bg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2863792" y="1550401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</a:rPr>
              <a:t>TESTO MAIUSCOLO DIMENSIONE ARIAL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844800" y="2732084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TESTO MAIUSCOLO DIMENSIONE ARIAL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2858038" y="3259353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300" dirty="0" smtClean="0">
                <a:solidFill>
                  <a:schemeClr val="bg1"/>
                </a:solidFill>
              </a:rPr>
              <a:t>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2880519" y="3900923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smtClean="0">
                <a:solidFill>
                  <a:schemeClr val="bg1"/>
                </a:solidFill>
              </a:rPr>
              <a:t>TESTO MAIUSCOLO DIMENSIONE ARIAL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2849846" y="4364723"/>
            <a:ext cx="2670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200" dirty="0" smtClean="0">
                <a:solidFill>
                  <a:schemeClr val="bg1"/>
                </a:solidFill>
              </a:rPr>
              <a:t>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2906157" y="4778229"/>
            <a:ext cx="25923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smtClean="0">
                <a:solidFill>
                  <a:schemeClr val="bg1"/>
                </a:solidFill>
              </a:rPr>
              <a:t>TESTO MAIUSCOLO DIMENSIONE ARIAL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2875484" y="5242029"/>
            <a:ext cx="2670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100" dirty="0" smtClean="0">
                <a:solidFill>
                  <a:schemeClr val="bg1"/>
                </a:solidFill>
              </a:rPr>
              <a:t>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13462" r="4642" b="26992"/>
          <a:stretch/>
        </p:blipFill>
        <p:spPr>
          <a:xfrm>
            <a:off x="2676586" y="155565"/>
            <a:ext cx="5634991" cy="5692140"/>
          </a:xfrm>
          <a:prstGeom prst="rect">
            <a:avLst/>
          </a:prstGeom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668209" y="5312368"/>
            <a:ext cx="9546671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</a:rPr>
              <a:t>SEZIONE TRASVERSALE</a:t>
            </a:r>
            <a:endParaRPr lang="it-IT" alt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1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3255948" y="0"/>
            <a:ext cx="3076486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" y="6092825"/>
            <a:ext cx="124609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69781" y="6126163"/>
            <a:ext cx="11677239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1200" b="1" dirty="0">
                <a:solidFill>
                  <a:srgbClr val="FF9900"/>
                </a:solidFill>
              </a:rPr>
              <a:t>STUDENTE: CIRO IMMOBILE </a:t>
            </a:r>
            <a:endParaRPr lang="it-IT" altLang="it-IT" sz="1200" b="1" dirty="0" smtClean="0">
              <a:solidFill>
                <a:srgbClr val="FF99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it-IT" sz="1200" dirty="0" smtClean="0">
                <a:solidFill>
                  <a:schemeClr val="bg1"/>
                </a:solidFill>
              </a:rPr>
              <a:t>Prof</a:t>
            </a:r>
            <a:r>
              <a:rPr lang="x-none" sz="1200" dirty="0">
                <a:solidFill>
                  <a:schemeClr val="bg1"/>
                </a:solidFill>
              </a:rPr>
              <a:t>. A</a:t>
            </a:r>
            <a:r>
              <a:rPr lang="it-IT" sz="1200" dirty="0" err="1">
                <a:solidFill>
                  <a:schemeClr val="bg1"/>
                </a:solidFill>
              </a:rPr>
              <a:t>lfonso</a:t>
            </a:r>
            <a:r>
              <a:rPr lang="x-none" sz="1200" dirty="0">
                <a:solidFill>
                  <a:schemeClr val="bg1"/>
                </a:solidFill>
              </a:rPr>
              <a:t> G</a:t>
            </a:r>
            <a:r>
              <a:rPr lang="it-IT" sz="1200" dirty="0" err="1">
                <a:solidFill>
                  <a:schemeClr val="bg1"/>
                </a:solidFill>
              </a:rPr>
              <a:t>iancotti</a:t>
            </a:r>
            <a:r>
              <a:rPr lang="it-IT" sz="1200" dirty="0">
                <a:solidFill>
                  <a:schemeClr val="bg1"/>
                </a:solidFill>
              </a:rPr>
              <a:t> (</a:t>
            </a:r>
            <a:r>
              <a:rPr lang="it-IT" sz="1200" dirty="0" smtClean="0">
                <a:solidFill>
                  <a:schemeClr val="bg1"/>
                </a:solidFill>
              </a:rPr>
              <a:t>Canale </a:t>
            </a:r>
            <a:r>
              <a:rPr lang="it-IT" sz="1200" dirty="0">
                <a:solidFill>
                  <a:schemeClr val="bg1"/>
                </a:solidFill>
              </a:rPr>
              <a:t>B), </a:t>
            </a:r>
            <a:r>
              <a:rPr lang="it-IT" sz="1300" b="1" dirty="0">
                <a:solidFill>
                  <a:schemeClr val="bg1"/>
                </a:solidFill>
              </a:rPr>
              <a:t>ABITARE L’INCOMPIUTO, </a:t>
            </a:r>
            <a:r>
              <a:rPr lang="x-none" sz="1300" dirty="0" smtClean="0">
                <a:solidFill>
                  <a:schemeClr val="bg1"/>
                </a:solidFill>
              </a:rPr>
              <a:t>Laboratorio Di Progettazione I</a:t>
            </a:r>
            <a:r>
              <a:rPr lang="it-IT" sz="1300" dirty="0" smtClean="0">
                <a:solidFill>
                  <a:schemeClr val="bg1"/>
                </a:solidFill>
              </a:rPr>
              <a:t>II, Corso di Laurea in Scienze dell’Architettura, </a:t>
            </a:r>
            <a:r>
              <a:rPr lang="it-IT" sz="1300" dirty="0" err="1" smtClean="0">
                <a:solidFill>
                  <a:schemeClr val="bg1"/>
                </a:solidFill>
              </a:rPr>
              <a:t>a.a</a:t>
            </a:r>
            <a:r>
              <a:rPr lang="it-IT" sz="1300" dirty="0" smtClean="0">
                <a:solidFill>
                  <a:schemeClr val="bg1"/>
                </a:solidFill>
              </a:rPr>
              <a:t>. 2018/19 </a:t>
            </a:r>
            <a:r>
              <a:rPr lang="x-none" sz="1300" dirty="0" smtClean="0">
                <a:solidFill>
                  <a:schemeClr val="bg1"/>
                </a:solidFill>
              </a:rPr>
              <a:t> </a:t>
            </a:r>
            <a:endParaRPr lang="it-IT" altLang="it-IT" sz="1300" dirty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-2838605" y="5838826"/>
            <a:ext cx="2569907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N:B: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Per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una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visibilita</a:t>
            </a:r>
            <a:r>
              <a:rPr lang="en-US" altLang="it-IT" sz="1300" dirty="0" smtClean="0">
                <a:solidFill>
                  <a:schemeClr val="bg1"/>
                </a:solidFill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ottimale</a:t>
            </a:r>
            <a:r>
              <a:rPr lang="en-US" altLang="it-IT" sz="1300" dirty="0" smtClean="0">
                <a:solidFill>
                  <a:schemeClr val="bg1"/>
                </a:solidFill>
              </a:rPr>
              <a:t> del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lavoro</a:t>
            </a:r>
            <a:r>
              <a:rPr lang="en-US" altLang="it-IT" sz="1300" dirty="0" smtClean="0">
                <a:solidFill>
                  <a:schemeClr val="bg1"/>
                </a:solidFill>
              </a:rPr>
              <a:t> a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schermo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consiglia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si</a:t>
            </a:r>
            <a:r>
              <a:rPr lang="en-US" altLang="it-IT" sz="1300" dirty="0" smtClean="0">
                <a:solidFill>
                  <a:schemeClr val="bg1"/>
                </a:solidFill>
              </a:rPr>
              <a:t> non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scendere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oltre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corpo</a:t>
            </a:r>
            <a:r>
              <a:rPr lang="en-US" altLang="it-IT" sz="1300" dirty="0" smtClean="0">
                <a:solidFill>
                  <a:schemeClr val="bg1"/>
                </a:solidFill>
              </a:rPr>
              <a:t> 11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pt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357936" y="5589588"/>
            <a:ext cx="349250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2863792" y="395782"/>
            <a:ext cx="268433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’uso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del format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assolutamente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libero,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l’unico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vincolo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e’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quello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usare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il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font </a:t>
            </a:r>
            <a:r>
              <a:rPr lang="en-US" altLang="it-IT" sz="13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rial per dare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unitarieta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’ </a:t>
            </a:r>
            <a:r>
              <a:rPr lang="en-US" altLang="it-IT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ai</a:t>
            </a:r>
            <a:r>
              <a:rPr lang="en-US" altLang="it-IT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contribute.</a:t>
            </a:r>
            <a:endParaRPr lang="it-IT" altLang="it-IT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2876135" y="2059737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400" dirty="0" smtClean="0">
                <a:solidFill>
                  <a:schemeClr val="bg1"/>
                </a:solidFill>
              </a:rPr>
              <a:t> </a:t>
            </a:r>
            <a:r>
              <a:rPr lang="en-US" altLang="it-IT" sz="14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400" dirty="0" smtClean="0">
                <a:solidFill>
                  <a:schemeClr val="bg1"/>
                </a:solidFill>
              </a:rPr>
              <a:t>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2834720" y="1677"/>
            <a:ext cx="252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u="sng" dirty="0" smtClean="0">
                <a:solidFill>
                  <a:schemeClr val="bg1"/>
                </a:solidFill>
              </a:rPr>
              <a:t>Note</a:t>
            </a:r>
            <a:endParaRPr lang="it-IT" altLang="it-IT" sz="1400" b="1" u="sng" dirty="0">
              <a:solidFill>
                <a:schemeClr val="bg1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2863792" y="1550401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400" dirty="0" smtClean="0">
                <a:solidFill>
                  <a:schemeClr val="bg1"/>
                </a:solidFill>
              </a:rPr>
              <a:t>TESTO MAIUSCOLO DIMENSIONE ARIAL 14</a:t>
            </a:r>
            <a:endParaRPr lang="it-IT" alt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-2844800" y="2732084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smtClean="0">
                <a:solidFill>
                  <a:schemeClr val="bg1"/>
                </a:solidFill>
              </a:rPr>
              <a:t>TESTO MAIUSCOLO DIMENSIONE ARIAL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-2858038" y="3259353"/>
            <a:ext cx="25923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3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300" dirty="0" smtClean="0">
                <a:solidFill>
                  <a:schemeClr val="bg1"/>
                </a:solidFill>
              </a:rPr>
              <a:t> </a:t>
            </a:r>
            <a:r>
              <a:rPr lang="en-US" altLang="it-IT" sz="13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300" dirty="0" smtClean="0">
                <a:solidFill>
                  <a:schemeClr val="bg1"/>
                </a:solidFill>
              </a:rPr>
              <a:t> 13</a:t>
            </a:r>
            <a:endParaRPr lang="it-IT" altLang="it-IT" sz="1300" b="1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2880519" y="3900923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smtClean="0">
                <a:solidFill>
                  <a:schemeClr val="bg1"/>
                </a:solidFill>
              </a:rPr>
              <a:t>TESTO MAIUSCOLO DIMENSIONE ARIAL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2849846" y="4364723"/>
            <a:ext cx="2670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2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200" dirty="0" smtClean="0">
                <a:solidFill>
                  <a:schemeClr val="bg1"/>
                </a:solidFill>
              </a:rPr>
              <a:t> </a:t>
            </a:r>
            <a:r>
              <a:rPr lang="en-US" altLang="it-IT" sz="12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200" dirty="0" smtClean="0">
                <a:solidFill>
                  <a:schemeClr val="bg1"/>
                </a:solidFill>
              </a:rPr>
              <a:t> 12</a:t>
            </a:r>
            <a:endParaRPr lang="it-IT" altLang="it-IT" sz="1200" b="1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-2906157" y="4778229"/>
            <a:ext cx="25923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smtClean="0">
                <a:solidFill>
                  <a:schemeClr val="bg1"/>
                </a:solidFill>
              </a:rPr>
              <a:t>TESTO MAIUSCOLO DIMENSIONE ARIAL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-2875484" y="5242029"/>
            <a:ext cx="2670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100" dirty="0" err="1" smtClean="0">
                <a:solidFill>
                  <a:schemeClr val="bg1"/>
                </a:solidFill>
              </a:rPr>
              <a:t>Testo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minuscolo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dimensione</a:t>
            </a:r>
            <a:r>
              <a:rPr lang="en-US" altLang="it-IT" sz="1100" dirty="0" smtClean="0">
                <a:solidFill>
                  <a:schemeClr val="bg1"/>
                </a:solidFill>
              </a:rPr>
              <a:t> </a:t>
            </a:r>
            <a:r>
              <a:rPr lang="en-US" altLang="it-IT" sz="1100" dirty="0" err="1" smtClean="0">
                <a:solidFill>
                  <a:schemeClr val="bg1"/>
                </a:solidFill>
              </a:rPr>
              <a:t>arial</a:t>
            </a:r>
            <a:r>
              <a:rPr lang="en-US" altLang="it-IT" sz="1100" dirty="0" smtClean="0">
                <a:solidFill>
                  <a:schemeClr val="bg1"/>
                </a:solidFill>
              </a:rPr>
              <a:t> 11</a:t>
            </a:r>
            <a:endParaRPr lang="it-IT" altLang="it-IT" sz="110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48" y="-16670"/>
            <a:ext cx="9103552" cy="6109495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68209" y="5312368"/>
            <a:ext cx="9546671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it-IT" altLang="it-IT" b="1" dirty="0" smtClean="0">
                <a:solidFill>
                  <a:schemeClr val="bg1"/>
                </a:solidFill>
              </a:rPr>
              <a:t>FOTO PLASTICO</a:t>
            </a:r>
            <a:endParaRPr lang="it-IT" alt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9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652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caliari</dc:creator>
  <cp:lastModifiedBy>Studio Elia Giancott</cp:lastModifiedBy>
  <cp:revision>23</cp:revision>
  <dcterms:created xsi:type="dcterms:W3CDTF">2018-06-21T11:07:15Z</dcterms:created>
  <dcterms:modified xsi:type="dcterms:W3CDTF">2018-09-03T16:37:13Z</dcterms:modified>
</cp:coreProperties>
</file>